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39"/>
  </p:notesMasterIdLst>
  <p:sldIdLst>
    <p:sldId id="256" r:id="rId5"/>
    <p:sldId id="261" r:id="rId6"/>
    <p:sldId id="263" r:id="rId7"/>
    <p:sldId id="266" r:id="rId8"/>
    <p:sldId id="267" r:id="rId9"/>
    <p:sldId id="265" r:id="rId10"/>
    <p:sldId id="268" r:id="rId11"/>
    <p:sldId id="269" r:id="rId12"/>
    <p:sldId id="274" r:id="rId13"/>
    <p:sldId id="275" r:id="rId14"/>
    <p:sldId id="276" r:id="rId15"/>
    <p:sldId id="270" r:id="rId16"/>
    <p:sldId id="271" r:id="rId17"/>
    <p:sldId id="277" r:id="rId18"/>
    <p:sldId id="284" r:id="rId19"/>
    <p:sldId id="272" r:id="rId20"/>
    <p:sldId id="280" r:id="rId21"/>
    <p:sldId id="281" r:id="rId22"/>
    <p:sldId id="282" r:id="rId23"/>
    <p:sldId id="283" r:id="rId24"/>
    <p:sldId id="285" r:id="rId25"/>
    <p:sldId id="273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96" r:id="rId35"/>
    <p:sldId id="262" r:id="rId36"/>
    <p:sldId id="297" r:id="rId37"/>
    <p:sldId id="258" r:id="rId3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37A76EA-6CBF-EC49-B1B1-4BE8F594063A}">
          <p14:sldIdLst>
            <p14:sldId id="256"/>
            <p14:sldId id="261"/>
            <p14:sldId id="263"/>
            <p14:sldId id="266"/>
            <p14:sldId id="267"/>
            <p14:sldId id="265"/>
            <p14:sldId id="268"/>
            <p14:sldId id="269"/>
            <p14:sldId id="274"/>
            <p14:sldId id="275"/>
            <p14:sldId id="276"/>
            <p14:sldId id="270"/>
            <p14:sldId id="271"/>
            <p14:sldId id="277"/>
            <p14:sldId id="284"/>
            <p14:sldId id="272"/>
            <p14:sldId id="280"/>
            <p14:sldId id="281"/>
            <p14:sldId id="282"/>
            <p14:sldId id="283"/>
            <p14:sldId id="285"/>
            <p14:sldId id="273"/>
            <p14:sldId id="286"/>
            <p14:sldId id="287"/>
            <p14:sldId id="288"/>
            <p14:sldId id="289"/>
            <p14:sldId id="290"/>
            <p14:sldId id="292"/>
            <p14:sldId id="293"/>
            <p14:sldId id="294"/>
            <p14:sldId id="296"/>
            <p14:sldId id="262"/>
            <p14:sldId id="297"/>
            <p14:sldId id="258"/>
          </p14:sldIdLst>
        </p14:section>
        <p14:section name="Sección sin título" id="{E98B6C30-F9F9-BF4A-B4C2-4DABDC7879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65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A90EF-4A52-AF41-A649-F08E16E5E8C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2FDC-1E5C-6949-ACC9-98371F3047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90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2FDC-1E5C-6949-ACC9-98371F30477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22FDC-1E5C-6949-ACC9-98371F30477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16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7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4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1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1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61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68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5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83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2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80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648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29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23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17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29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0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84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88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83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81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6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29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28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23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35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43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438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83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99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40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37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58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9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00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39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3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9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9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38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55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9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6C62-09D1-2447-8339-382A61A39427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8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047" cy="70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9473-DA5A-0945-9236-2BBCE822419D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9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5AFE-3654-574A-B55C-CC93B0134942}" type="datetimeFigureOut">
              <a:rPr lang="es-ES" smtClean="0"/>
              <a:t>20/02/2020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9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g.gonzalezvillasenor@ugto.mx" TargetMode="External"/><Relationship Id="rId2" Type="http://schemas.openxmlformats.org/officeDocument/2006/relationships/hyperlink" Target="mailto:ceci.gonzalez@ugto.m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2509"/>
          <a:stretch/>
        </p:blipFill>
        <p:spPr>
          <a:xfrm>
            <a:off x="0" y="0"/>
            <a:ext cx="9135291" cy="6888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022" y="2849940"/>
            <a:ext cx="91511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Raleway SemiBold"/>
                <a:cs typeface="Raleway SemiBold"/>
              </a:rPr>
              <a:t>PORTAL DE FACTURACION DE </a:t>
            </a:r>
          </a:p>
          <a:p>
            <a:pPr algn="ctr"/>
            <a:r>
              <a:rPr lang="es-ES" sz="3200" dirty="0">
                <a:latin typeface="Raleway SemiBold"/>
                <a:cs typeface="Raleway SemiBold"/>
              </a:rPr>
              <a:t>LA UNIVERSIDAD DE GUANAJUATO </a:t>
            </a:r>
          </a:p>
          <a:p>
            <a:pPr algn="ctr"/>
            <a:r>
              <a:rPr lang="es-ES" sz="3200" dirty="0">
                <a:solidFill>
                  <a:schemeClr val="tx2"/>
                </a:solidFill>
                <a:latin typeface="Raleway SemiBold"/>
                <a:cs typeface="Raleway SemiBold"/>
              </a:rPr>
              <a:t>(</a:t>
            </a:r>
            <a:r>
              <a:rPr lang="es-ES" sz="3200" dirty="0" err="1">
                <a:solidFill>
                  <a:schemeClr val="tx2"/>
                </a:solidFill>
                <a:latin typeface="Raleway SemiBold"/>
                <a:cs typeface="Raleway SemiBold"/>
              </a:rPr>
              <a:t>IntraUG</a:t>
            </a:r>
            <a:r>
              <a:rPr lang="es-ES" sz="3200" dirty="0">
                <a:solidFill>
                  <a:schemeClr val="tx2"/>
                </a:solidFill>
                <a:latin typeface="Raleway SemiBold"/>
                <a:cs typeface="Raleway SemiBol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215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61F19D-6CAB-4508-B126-A7FA3F3A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20" y="1304201"/>
            <a:ext cx="5815160" cy="42476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85E7D8-6EF9-4E7A-84C7-A0CAEB8094D7}"/>
              </a:ext>
            </a:extLst>
          </p:cNvPr>
          <p:cNvSpPr txBox="1"/>
          <p:nvPr/>
        </p:nvSpPr>
        <p:spPr>
          <a:xfrm>
            <a:off x="637308" y="998582"/>
            <a:ext cx="35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IMPUESTO AL VALOR AGREGADO</a:t>
            </a:r>
          </a:p>
        </p:txBody>
      </p:sp>
    </p:spTree>
    <p:extLst>
      <p:ext uri="{BB962C8B-B14F-4D97-AF65-F5344CB8AC3E}">
        <p14:creationId xmlns:p14="http://schemas.microsoft.com/office/powerpoint/2010/main" val="24489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6A895F-B4E6-4FDD-813D-DB325408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53" y="1203613"/>
            <a:ext cx="5801893" cy="47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40194B-362D-4740-BA38-5B226E21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94" y="1221220"/>
            <a:ext cx="5796612" cy="28378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7195B4-870A-4850-8E9D-F377DD3F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05" y="4059030"/>
            <a:ext cx="2727189" cy="19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ADED70-352E-4AA2-B801-D21625F9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011872"/>
            <a:ext cx="5689456" cy="48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630CB8-AADE-4AE6-AF9D-46B20642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31" y="919024"/>
            <a:ext cx="5451859" cy="32393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437E31-434E-486F-8B0E-402156A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67" y="4204537"/>
            <a:ext cx="5280723" cy="23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complemento de pago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57329E-1109-43CD-87E7-0617C772B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68" y="1272021"/>
            <a:ext cx="5547324" cy="36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complemento de pago</a:t>
            </a:r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33433F-55CC-4F1E-976E-D5E79471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11" y="1224972"/>
            <a:ext cx="5870935" cy="31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7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complemento de pago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6925D2-F519-4629-BB72-492FBD36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03" y="1301028"/>
            <a:ext cx="5759306" cy="39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complemento de pago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D02BAB-1C84-4464-8668-B8B78017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30" y="940665"/>
            <a:ext cx="5867905" cy="53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5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complemento de pago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8D4DC4-2E29-469C-AC0B-1F0A2F7F1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23" y="1208664"/>
            <a:ext cx="6623860" cy="38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indice</a:t>
            </a:r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62E66E-70EB-40CB-B727-14A0BF39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" y="1264703"/>
            <a:ext cx="8599055" cy="31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complemento de pago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EF2A55-DF64-4879-8D42-E29D7898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379" y="867786"/>
            <a:ext cx="4779241" cy="35612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5FC349-617E-4EEF-B8EA-A7E13BA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9" y="4373052"/>
            <a:ext cx="5034443" cy="23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complemento de pago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394DEB-924C-47F0-9922-1DE2A110A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77" y="1098029"/>
            <a:ext cx="5362846" cy="24579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9EEE5F-8357-4F9C-A41D-7922DF90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9" y="3704249"/>
            <a:ext cx="5276842" cy="29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3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donativo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F3299E-77F0-4002-90EF-F1A1515F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66" y="1016576"/>
            <a:ext cx="6071868" cy="54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6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donativo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81DBB2-F16C-41F6-9CB8-69FEA39A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78" y="943407"/>
            <a:ext cx="5879522" cy="51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donativo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69CEA2-DBB4-4D8A-A033-826C1CC4C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61" y="1025812"/>
            <a:ext cx="5353477" cy="30015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E1734B-6808-4ED8-8992-3CA64925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54" y="4249479"/>
            <a:ext cx="4759890" cy="22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donativo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B800A9-649A-403E-901F-C0D435F4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98" y="1051213"/>
            <a:ext cx="6188604" cy="46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4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por donativo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78BA9-47E9-4B32-925C-B81D96C0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74" y="994784"/>
            <a:ext cx="5739696" cy="38543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82F4B07-60AA-4682-855A-254BA009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38" y="4936980"/>
            <a:ext cx="2153723" cy="16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Cancelación de un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cfdi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D91040-04AA-4AC6-BBB2-0638DBBB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4" y="1274041"/>
            <a:ext cx="8622725" cy="33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4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Cancelación de un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cfdi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109EE9-4033-4569-B0EA-7A05955C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5" y="1274619"/>
            <a:ext cx="8637298" cy="42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30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Cancelación de un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cfdi</a:t>
            </a:r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E7D599-0F30-47A7-B5EF-6B1C29F8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92" y="1086859"/>
            <a:ext cx="6382616" cy="40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5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Acceso al portal de facturación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ug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5532A5-6F48-4534-AA24-367F8C07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19" y="919162"/>
            <a:ext cx="5406361" cy="56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Cancelación de un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cfdi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08551E-B20E-419F-81C1-319CFBF1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000250"/>
            <a:ext cx="4514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Cancelación de un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cfdi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4B4306-A427-4930-99E9-E085DF2F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133600"/>
            <a:ext cx="4381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8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responsiva</a:t>
            </a:r>
            <a:endParaRPr lang="es-MX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8EE1E9-207B-45E3-ABA6-9EDD87EB0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998263"/>
            <a:ext cx="57816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0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8151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DUDAS Y ACLARACIONES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7583"/>
              </p:ext>
            </p:extLst>
          </p:nvPr>
        </p:nvGraphicFramePr>
        <p:xfrm>
          <a:off x="533727" y="1767016"/>
          <a:ext cx="8076546" cy="3890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0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Raleway" panose="020B0503030101060003" pitchFamily="34" charset="0"/>
                        </a:rPr>
                        <a:t>Universidad de Guanajuato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Raleway" panose="020B0503030101060003" pitchFamily="34" charset="0"/>
                        </a:rPr>
                        <a:t>Dirección de Recursos Financieros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Raleway" panose="020B0503030101060003" pitchFamily="34" charset="0"/>
                        </a:rPr>
                        <a:t>Departamento de Tesorería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85"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06">
                <a:tc>
                  <a:txBody>
                    <a:bodyPr/>
                    <a:lstStyle/>
                    <a:p>
                      <a:pPr algn="ctr" fontAlgn="ctr"/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C.P. Cecilia Guadalupe González </a:t>
                      </a:r>
                      <a:r>
                        <a:rPr lang="es-MX" sz="900" b="1" u="none" strike="noStrike" dirty="0" err="1">
                          <a:effectLst/>
                          <a:latin typeface="Raleway" panose="020B0503030101060003" pitchFamily="34" charset="0"/>
                        </a:rPr>
                        <a:t>Hérnandez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C.P. Rafael Ixta Ortega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Correo: </a:t>
                      </a:r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  <a:hlinkClick r:id="rId2"/>
                        </a:rPr>
                        <a:t>ceci.gonzalez@ugto.mx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Correo: </a:t>
                      </a:r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  <a:hlinkClick r:id="rId3"/>
                        </a:rPr>
                        <a:t>r.ixta@ugto.mx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Ext. 4021 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Ext. 4135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774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774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288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-62"/>
          <a:stretch/>
        </p:blipFill>
        <p:spPr>
          <a:xfrm>
            <a:off x="0" y="-17417"/>
            <a:ext cx="9144000" cy="68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Acceso al portal de facturación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ug</a:t>
            </a:r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CEB106-7109-4BD8-8729-BF43F430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66" y="870527"/>
            <a:ext cx="5160267" cy="56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Acceso al portal de facturación </a:t>
            </a:r>
            <a:r>
              <a:rPr lang="es-MX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ug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9E635F-993D-46FF-B691-BABF0D7C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25" y="1071562"/>
            <a:ext cx="5066150" cy="17785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C0A3E1-B041-47B8-8807-A3DBA33E5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20" y="2883766"/>
            <a:ext cx="4958360" cy="34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 (RESPONSIVA)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12ADE7-0926-4E09-B068-09F46FCC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71" y="822903"/>
            <a:ext cx="4913457" cy="57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8DB082-6A5A-465B-A622-0A65B838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29" y="1239982"/>
            <a:ext cx="5432542" cy="38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B96CDD-2537-448F-9E23-B17DC806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32" y="1290062"/>
            <a:ext cx="5319136" cy="29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GENERAR UN CFDI (RESPONSIVA)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7C3BB9-8E37-42FF-BA8B-B21593A5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6" y="1272308"/>
            <a:ext cx="5563348" cy="31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5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237</Words>
  <Application>Microsoft Office PowerPoint</Application>
  <PresentationFormat>Presentación en pantalla (4:3)</PresentationFormat>
  <Paragraphs>47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</vt:lpstr>
      <vt:lpstr>Raleway</vt:lpstr>
      <vt:lpstr>Raleway SemiBold</vt:lpstr>
      <vt:lpstr>Tema de Office</vt:lpstr>
      <vt:lpstr>2_Diseño personalizado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DUDAS Y ACLARACIONES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Castro</dc:creator>
  <cp:lastModifiedBy>C.P. Rafael Ixta</cp:lastModifiedBy>
  <cp:revision>38</cp:revision>
  <dcterms:created xsi:type="dcterms:W3CDTF">2016-04-25T18:20:06Z</dcterms:created>
  <dcterms:modified xsi:type="dcterms:W3CDTF">2020-02-20T16:43:31Z</dcterms:modified>
</cp:coreProperties>
</file>